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16" r:id="rId2"/>
    <p:sldId id="326" r:id="rId3"/>
    <p:sldId id="329" r:id="rId4"/>
    <p:sldId id="330" r:id="rId5"/>
    <p:sldId id="318" r:id="rId6"/>
    <p:sldId id="325" r:id="rId7"/>
    <p:sldId id="317" r:id="rId8"/>
    <p:sldId id="328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73" autoAdjust="0"/>
  </p:normalViewPr>
  <p:slideViewPr>
    <p:cSldViewPr>
      <p:cViewPr>
        <p:scale>
          <a:sx n="66" d="100"/>
          <a:sy n="66" d="100"/>
        </p:scale>
        <p:origin x="-120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B842C-96AD-471F-83E1-5397F7641199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B451D-724D-45D5-8A20-78C6918B5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36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B1E80C-019A-4270-9F34-E15DA43A6A19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F887E9-8F42-4341-826D-45DE565354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88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B972-6CED-424F-8ADE-9D65909C750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19200"/>
            <a:ext cx="20764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769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19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0"/>
            <a:ext cx="487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Sealcolor_300_whtb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0" y="152400"/>
            <a:ext cx="83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76200" cmpd="tri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381000" y="6477000"/>
            <a:ext cx="8458200" cy="0"/>
          </a:xfrm>
          <a:prstGeom prst="line">
            <a:avLst/>
          </a:prstGeom>
          <a:noFill/>
          <a:ln w="76200" cmpd="tri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2514600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Opioid and Heroin Stakeholders Meeting</a:t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886200"/>
            <a:ext cx="4876800" cy="22860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1900" dirty="0" smtClean="0"/>
              <a:t>May 4, 2016</a:t>
            </a:r>
          </a:p>
          <a:p>
            <a:endParaRPr lang="en-US" sz="2000" dirty="0" smtClean="0"/>
          </a:p>
          <a:p>
            <a:r>
              <a:rPr lang="en-US" sz="1900" b="1" dirty="0" smtClean="0"/>
              <a:t>David E. Brown, DC</a:t>
            </a:r>
          </a:p>
          <a:p>
            <a:r>
              <a:rPr lang="en-US" sz="1800" dirty="0" smtClean="0"/>
              <a:t>Director, Virginia Department of Health Professions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458200" cy="609600"/>
          </a:xfrm>
        </p:spPr>
        <p:txBody>
          <a:bodyPr/>
          <a:lstStyle/>
          <a:p>
            <a:r>
              <a:rPr lang="en-US" sz="3200" b="1" dirty="0" smtClean="0"/>
              <a:t>Taskforce Recommendations: Implemented 2016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458200" cy="3810000"/>
          </a:xfrm>
        </p:spPr>
        <p:txBody>
          <a:bodyPr/>
          <a:lstStyle/>
          <a:p>
            <a:r>
              <a:rPr lang="en-US" sz="2800" dirty="0" smtClean="0"/>
              <a:t>PMP registration of prescribers &amp; dispensers</a:t>
            </a:r>
          </a:p>
          <a:p>
            <a:r>
              <a:rPr lang="en-US" sz="2800" dirty="0" smtClean="0"/>
              <a:t>PMP reporting of dispensing within 24 hours (previously 7 days)</a:t>
            </a:r>
          </a:p>
          <a:p>
            <a:r>
              <a:rPr lang="en-US" sz="2800" dirty="0" smtClean="0"/>
              <a:t>Mandatory check of PMP if prescribing an opioid for more than a 14 day supply</a:t>
            </a:r>
          </a:p>
          <a:p>
            <a:r>
              <a:rPr lang="en-US" sz="2800" dirty="0" smtClean="0"/>
              <a:t>PMP may disclose unusual prescribing or dispensing to DHP enforcement for investigation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447800"/>
            <a:ext cx="8534400" cy="609600"/>
          </a:xfrm>
        </p:spPr>
        <p:txBody>
          <a:bodyPr/>
          <a:lstStyle/>
          <a:p>
            <a:r>
              <a:rPr lang="en-US" sz="3200" b="1" dirty="0"/>
              <a:t>Taskforce Recommendations: Implemented 2016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429000"/>
          </a:xfrm>
        </p:spPr>
        <p:txBody>
          <a:bodyPr/>
          <a:lstStyle/>
          <a:p>
            <a:r>
              <a:rPr lang="en-US" sz="2800" dirty="0"/>
              <a:t>PMP information to consulting prescribers, pharmacists</a:t>
            </a:r>
          </a:p>
          <a:p>
            <a:r>
              <a:rPr lang="en-US" sz="2800" dirty="0" smtClean="0"/>
              <a:t>Board </a:t>
            </a:r>
            <a:r>
              <a:rPr lang="en-US" sz="2800" dirty="0"/>
              <a:t>of Medicine may require 2 hours CME</a:t>
            </a:r>
          </a:p>
          <a:p>
            <a:r>
              <a:rPr lang="en-US" sz="2800" dirty="0" smtClean="0"/>
              <a:t>DBHDS </a:t>
            </a:r>
            <a:r>
              <a:rPr lang="en-US" sz="2800" dirty="0"/>
              <a:t>certification of substance abuse peer providers</a:t>
            </a:r>
          </a:p>
          <a:p>
            <a:r>
              <a:rPr lang="en-US" sz="2800" dirty="0"/>
              <a:t>Board of Medicine </a:t>
            </a:r>
            <a:r>
              <a:rPr lang="en-US" sz="2800" dirty="0" smtClean="0"/>
              <a:t>buprenorphine </a:t>
            </a:r>
            <a:r>
              <a:rPr lang="en-US" sz="2800" dirty="0"/>
              <a:t>workgroup</a:t>
            </a:r>
          </a:p>
          <a:p>
            <a:r>
              <a:rPr lang="en-US" sz="2800" dirty="0"/>
              <a:t>Opioid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3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Website: </a:t>
            </a:r>
            <a:r>
              <a:rPr lang="en-US" sz="3200" b="1" i="1" dirty="0" err="1" smtClean="0"/>
              <a:t>VaAware</a:t>
            </a:r>
            <a:endParaRPr lang="en-US" sz="32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33800"/>
          </a:xfrm>
        </p:spPr>
        <p:txBody>
          <a:bodyPr/>
          <a:lstStyle/>
          <a:p>
            <a:r>
              <a:rPr lang="en-US" dirty="0" smtClean="0"/>
              <a:t>Resource Website</a:t>
            </a:r>
          </a:p>
          <a:p>
            <a:r>
              <a:rPr lang="en-US" dirty="0" smtClean="0"/>
              <a:t>Collaboration VDH, DBHDS, DCJS, DHP</a:t>
            </a:r>
          </a:p>
          <a:p>
            <a:r>
              <a:rPr lang="en-US" dirty="0" err="1" smtClean="0"/>
              <a:t>Wordpress</a:t>
            </a:r>
            <a:r>
              <a:rPr lang="en-US" dirty="0" smtClean="0"/>
              <a:t> based</a:t>
            </a:r>
          </a:p>
          <a:p>
            <a:r>
              <a:rPr lang="en-US" dirty="0" smtClean="0"/>
              <a:t>Agency meeting 5/6</a:t>
            </a:r>
          </a:p>
          <a:p>
            <a:r>
              <a:rPr lang="en-US" dirty="0" smtClean="0"/>
              <a:t>Workgroup late May</a:t>
            </a:r>
          </a:p>
          <a:p>
            <a:r>
              <a:rPr lang="en-US" dirty="0" smtClean="0"/>
              <a:t>Go live on or before July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17" t="7874" r="6767" b="3419"/>
          <a:stretch/>
        </p:blipFill>
        <p:spPr bwMode="auto">
          <a:xfrm>
            <a:off x="-10886" y="-76200"/>
            <a:ext cx="9532257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6" t="8444" r="13875" b="31620"/>
          <a:stretch/>
        </p:blipFill>
        <p:spPr bwMode="auto">
          <a:xfrm>
            <a:off x="-32657" y="0"/>
            <a:ext cx="977846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39" y="51879"/>
            <a:ext cx="9203740" cy="65775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7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erging Professions Review">
  <a:themeElements>
    <a:clrScheme name="Emerging Professions Revi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merging Professions Revi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merging Professions Re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Professions Revi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Professions Revi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Professions Revi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Professions Revi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ing Professions Revi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ing Professions Revi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Frontiers Power Point-Laura (2)</Template>
  <TotalTime>4990</TotalTime>
  <Words>130</Words>
  <Application>Microsoft Office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Emerging Professions Review</vt:lpstr>
      <vt:lpstr> Opioid and Heroin Stakeholders Meeting  </vt:lpstr>
      <vt:lpstr>Taskforce Recommendations: Implemented 2016</vt:lpstr>
      <vt:lpstr>Taskforce Recommendations: Implemented 2016</vt:lpstr>
      <vt:lpstr>Website: VaAware</vt:lpstr>
      <vt:lpstr>PowerPoint Presentation</vt:lpstr>
      <vt:lpstr>PowerPoint Presentation</vt:lpstr>
      <vt:lpstr>PowerPoint Presentation</vt:lpstr>
      <vt:lpstr>PowerPoint Presentation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A. Carter</dc:creator>
  <cp:lastModifiedBy>Laura Rothrock</cp:lastModifiedBy>
  <cp:revision>241</cp:revision>
  <dcterms:created xsi:type="dcterms:W3CDTF">2013-12-18T16:20:54Z</dcterms:created>
  <dcterms:modified xsi:type="dcterms:W3CDTF">2016-05-05T14:29:47Z</dcterms:modified>
</cp:coreProperties>
</file>